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3" r:id="rId2"/>
    <p:sldId id="269" r:id="rId3"/>
    <p:sldId id="285" r:id="rId4"/>
    <p:sldId id="275" r:id="rId5"/>
    <p:sldId id="268" r:id="rId6"/>
    <p:sldId id="258" r:id="rId7"/>
    <p:sldId id="273" r:id="rId8"/>
    <p:sldId id="272" r:id="rId9"/>
    <p:sldId id="284" r:id="rId10"/>
    <p:sldId id="261" r:id="rId11"/>
    <p:sldId id="286" r:id="rId12"/>
    <p:sldId id="287" r:id="rId13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D896F-9BB0-4E11-A313-848BEBB5078C}" v="126" dt="2024-10-15T17:34:03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dos Reda" userId="4845626880660675" providerId="LiveId" clId="{7FDD896F-9BB0-4E11-A313-848BEBB5078C}"/>
    <pc:docChg chg="undo custSel addSld delSld modSld sldOrd">
      <pc:chgData name="Sondos Reda" userId="4845626880660675" providerId="LiveId" clId="{7FDD896F-9BB0-4E11-A313-848BEBB5078C}" dt="2024-10-15T17:34:10.902" v="401" actId="5793"/>
      <pc:docMkLst>
        <pc:docMk/>
      </pc:docMkLst>
      <pc:sldChg chg="modSp mod">
        <pc:chgData name="Sondos Reda" userId="4845626880660675" providerId="LiveId" clId="{7FDD896F-9BB0-4E11-A313-848BEBB5078C}" dt="2024-10-15T16:51:54.513" v="246" actId="207"/>
        <pc:sldMkLst>
          <pc:docMk/>
          <pc:sldMk cId="3063496149" sldId="258"/>
        </pc:sldMkLst>
        <pc:spChg chg="mod">
          <ac:chgData name="Sondos Reda" userId="4845626880660675" providerId="LiveId" clId="{7FDD896F-9BB0-4E11-A313-848BEBB5078C}" dt="2024-10-15T16:51:48.566" v="245" actId="207"/>
          <ac:spMkLst>
            <pc:docMk/>
            <pc:sldMk cId="3063496149" sldId="258"/>
            <ac:spMk id="2" creationId="{258EBA74-F34F-CFF2-C91B-3B6E387728F0}"/>
          </ac:spMkLst>
        </pc:spChg>
        <pc:spChg chg="mod">
          <ac:chgData name="Sondos Reda" userId="4845626880660675" providerId="LiveId" clId="{7FDD896F-9BB0-4E11-A313-848BEBB5078C}" dt="2024-10-15T16:44:50.480" v="237"/>
          <ac:spMkLst>
            <pc:docMk/>
            <pc:sldMk cId="3063496149" sldId="258"/>
            <ac:spMk id="8" creationId="{FED6BC8B-A2BD-120A-17D4-0E620D7FC7C3}"/>
          </ac:spMkLst>
        </pc:spChg>
        <pc:spChg chg="mod">
          <ac:chgData name="Sondos Reda" userId="4845626880660675" providerId="LiveId" clId="{7FDD896F-9BB0-4E11-A313-848BEBB5078C}" dt="2024-10-15T16:51:54.513" v="246" actId="207"/>
          <ac:spMkLst>
            <pc:docMk/>
            <pc:sldMk cId="3063496149" sldId="258"/>
            <ac:spMk id="13" creationId="{2135325F-5D33-4B35-8179-114F73855ECA}"/>
          </ac:spMkLst>
        </pc:spChg>
        <pc:spChg chg="mod">
          <ac:chgData name="Sondos Reda" userId="4845626880660675" providerId="LiveId" clId="{7FDD896F-9BB0-4E11-A313-848BEBB5078C}" dt="2024-10-15T16:51:44.005" v="244" actId="207"/>
          <ac:spMkLst>
            <pc:docMk/>
            <pc:sldMk cId="3063496149" sldId="258"/>
            <ac:spMk id="15" creationId="{BAA65EC9-C682-9290-7536-972AE61DB05C}"/>
          </ac:spMkLst>
        </pc:spChg>
      </pc:sldChg>
      <pc:sldChg chg="del">
        <pc:chgData name="Sondos Reda" userId="4845626880660675" providerId="LiveId" clId="{7FDD896F-9BB0-4E11-A313-848BEBB5078C}" dt="2024-10-15T16:40:48.161" v="214" actId="47"/>
        <pc:sldMkLst>
          <pc:docMk/>
          <pc:sldMk cId="2113253597" sldId="259"/>
        </pc:sldMkLst>
      </pc:sldChg>
      <pc:sldChg chg="addSp modSp del mod">
        <pc:chgData name="Sondos Reda" userId="4845626880660675" providerId="LiveId" clId="{7FDD896F-9BB0-4E11-A313-848BEBB5078C}" dt="2024-10-15T17:10:21.588" v="297" actId="47"/>
        <pc:sldMkLst>
          <pc:docMk/>
          <pc:sldMk cId="1200721203" sldId="260"/>
        </pc:sldMkLst>
        <pc:spChg chg="add mod">
          <ac:chgData name="Sondos Reda" userId="4845626880660675" providerId="LiveId" clId="{7FDD896F-9BB0-4E11-A313-848BEBB5078C}" dt="2024-10-15T16:42:22.824" v="225" actId="207"/>
          <ac:spMkLst>
            <pc:docMk/>
            <pc:sldMk cId="1200721203" sldId="260"/>
            <ac:spMk id="4" creationId="{E881E96F-218E-F7DE-459E-52E9F980FE2F}"/>
          </ac:spMkLst>
        </pc:spChg>
        <pc:spChg chg="mod">
          <ac:chgData name="Sondos Reda" userId="4845626880660675" providerId="LiveId" clId="{7FDD896F-9BB0-4E11-A313-848BEBB5078C}" dt="2024-10-15T16:45:10.977" v="239"/>
          <ac:spMkLst>
            <pc:docMk/>
            <pc:sldMk cId="1200721203" sldId="260"/>
            <ac:spMk id="5" creationId="{2D5FC283-7E66-C475-4852-82B4E5282564}"/>
          </ac:spMkLst>
        </pc:spChg>
        <pc:spChg chg="add mod">
          <ac:chgData name="Sondos Reda" userId="4845626880660675" providerId="LiveId" clId="{7FDD896F-9BB0-4E11-A313-848BEBB5078C}" dt="2024-10-15T16:56:49.752" v="254" actId="403"/>
          <ac:spMkLst>
            <pc:docMk/>
            <pc:sldMk cId="1200721203" sldId="260"/>
            <ac:spMk id="7" creationId="{B4414A65-E986-4DFE-8FC5-13C8800BFC94}"/>
          </ac:spMkLst>
        </pc:spChg>
        <pc:spChg chg="add mod">
          <ac:chgData name="Sondos Reda" userId="4845626880660675" providerId="LiveId" clId="{7FDD896F-9BB0-4E11-A313-848BEBB5078C}" dt="2024-10-15T17:08:02.006" v="278" actId="207"/>
          <ac:spMkLst>
            <pc:docMk/>
            <pc:sldMk cId="1200721203" sldId="260"/>
            <ac:spMk id="8" creationId="{5BF087F1-18E2-11A7-6FE1-BD84CBEEDA97}"/>
          </ac:spMkLst>
        </pc:spChg>
        <pc:spChg chg="add mod">
          <ac:chgData name="Sondos Reda" userId="4845626880660675" providerId="LiveId" clId="{7FDD896F-9BB0-4E11-A313-848BEBB5078C}" dt="2024-10-15T16:57:20.748" v="258" actId="1076"/>
          <ac:spMkLst>
            <pc:docMk/>
            <pc:sldMk cId="1200721203" sldId="260"/>
            <ac:spMk id="9" creationId="{2274B6FE-B240-7188-A9A1-72E3BA4C708C}"/>
          </ac:spMkLst>
        </pc:spChg>
      </pc:sldChg>
      <pc:sldChg chg="addSp delSp modSp mod">
        <pc:chgData name="Sondos Reda" userId="4845626880660675" providerId="LiveId" clId="{7FDD896F-9BB0-4E11-A313-848BEBB5078C}" dt="2024-10-15T17:29:16.974" v="364" actId="20577"/>
        <pc:sldMkLst>
          <pc:docMk/>
          <pc:sldMk cId="2555903319" sldId="261"/>
        </pc:sldMkLst>
        <pc:spChg chg="mod">
          <ac:chgData name="Sondos Reda" userId="4845626880660675" providerId="LiveId" clId="{7FDD896F-9BB0-4E11-A313-848BEBB5078C}" dt="2024-10-15T16:45:18.106" v="240"/>
          <ac:spMkLst>
            <pc:docMk/>
            <pc:sldMk cId="2555903319" sldId="261"/>
            <ac:spMk id="2" creationId="{C7F13789-6DED-68D7-CB9A-D3487C523292}"/>
          </ac:spMkLst>
        </pc:spChg>
        <pc:spChg chg="add mod">
          <ac:chgData name="Sondos Reda" userId="4845626880660675" providerId="LiveId" clId="{7FDD896F-9BB0-4E11-A313-848BEBB5078C}" dt="2024-10-15T17:13:51.100" v="318" actId="1076"/>
          <ac:spMkLst>
            <pc:docMk/>
            <pc:sldMk cId="2555903319" sldId="261"/>
            <ac:spMk id="5" creationId="{E64ECCD1-2302-F0E6-FB03-31262619B7C8}"/>
          </ac:spMkLst>
        </pc:spChg>
        <pc:spChg chg="add del mod">
          <ac:chgData name="Sondos Reda" userId="4845626880660675" providerId="LiveId" clId="{7FDD896F-9BB0-4E11-A313-848BEBB5078C}" dt="2024-10-15T17:25:11.302" v="344" actId="47"/>
          <ac:spMkLst>
            <pc:docMk/>
            <pc:sldMk cId="2555903319" sldId="261"/>
            <ac:spMk id="6" creationId="{82AB73E5-E0AD-DE2E-5C3A-0C77171144E7}"/>
          </ac:spMkLst>
        </pc:spChg>
        <pc:spChg chg="add mod">
          <ac:chgData name="Sondos Reda" userId="4845626880660675" providerId="LiveId" clId="{7FDD896F-9BB0-4E11-A313-848BEBB5078C}" dt="2024-10-15T17:23:10.754" v="323" actId="1076"/>
          <ac:spMkLst>
            <pc:docMk/>
            <pc:sldMk cId="2555903319" sldId="261"/>
            <ac:spMk id="7" creationId="{76B1C371-C55D-DFD6-D82B-53A925520282}"/>
          </ac:spMkLst>
        </pc:spChg>
        <pc:spChg chg="add mod">
          <ac:chgData name="Sondos Reda" userId="4845626880660675" providerId="LiveId" clId="{7FDD896F-9BB0-4E11-A313-848BEBB5078C}" dt="2024-10-15T17:26:28.371" v="357" actId="1076"/>
          <ac:spMkLst>
            <pc:docMk/>
            <pc:sldMk cId="2555903319" sldId="261"/>
            <ac:spMk id="9" creationId="{AFA79988-D946-99ED-1AB0-6C6B09898B8D}"/>
          </ac:spMkLst>
        </pc:spChg>
        <pc:spChg chg="add mod">
          <ac:chgData name="Sondos Reda" userId="4845626880660675" providerId="LiveId" clId="{7FDD896F-9BB0-4E11-A313-848BEBB5078C}" dt="2024-10-15T17:29:16.974" v="364" actId="20577"/>
          <ac:spMkLst>
            <pc:docMk/>
            <pc:sldMk cId="2555903319" sldId="261"/>
            <ac:spMk id="10" creationId="{D66E26FD-5034-B5D0-A1BE-202E6EEE3CC7}"/>
          </ac:spMkLst>
        </pc:spChg>
        <pc:graphicFrameChg chg="add del mod">
          <ac:chgData name="Sondos Reda" userId="4845626880660675" providerId="LiveId" clId="{7FDD896F-9BB0-4E11-A313-848BEBB5078C}" dt="2024-10-15T17:29:04.980" v="361" actId="2711"/>
          <ac:graphicFrameMkLst>
            <pc:docMk/>
            <pc:sldMk cId="2555903319" sldId="261"/>
            <ac:graphicFrameMk id="8" creationId="{1BA60B10-A20B-8C5C-E968-342EFC7AE65F}"/>
          </ac:graphicFrameMkLst>
        </pc:graphicFrameChg>
      </pc:sldChg>
      <pc:sldChg chg="del">
        <pc:chgData name="Sondos Reda" userId="4845626880660675" providerId="LiveId" clId="{7FDD896F-9BB0-4E11-A313-848BEBB5078C}" dt="2024-10-15T16:01:39.399" v="107" actId="47"/>
        <pc:sldMkLst>
          <pc:docMk/>
          <pc:sldMk cId="668864534" sldId="266"/>
        </pc:sldMkLst>
      </pc:sldChg>
      <pc:sldChg chg="modSp mod ord">
        <pc:chgData name="Sondos Reda" userId="4845626880660675" providerId="LiveId" clId="{7FDD896F-9BB0-4E11-A313-848BEBB5078C}" dt="2024-10-15T17:30:41.856" v="365"/>
        <pc:sldMkLst>
          <pc:docMk/>
          <pc:sldMk cId="3947681404" sldId="268"/>
        </pc:sldMkLst>
        <pc:spChg chg="mod">
          <ac:chgData name="Sondos Reda" userId="4845626880660675" providerId="LiveId" clId="{7FDD896F-9BB0-4E11-A313-848BEBB5078C}" dt="2024-10-15T16:53:09.454" v="250" actId="113"/>
          <ac:spMkLst>
            <pc:docMk/>
            <pc:sldMk cId="3947681404" sldId="268"/>
            <ac:spMk id="4" creationId="{C0205E61-7E97-9B8A-3781-2CEEC7EE7466}"/>
          </ac:spMkLst>
        </pc:spChg>
        <pc:spChg chg="mod">
          <ac:chgData name="Sondos Reda" userId="4845626880660675" providerId="LiveId" clId="{7FDD896F-9BB0-4E11-A313-848BEBB5078C}" dt="2024-10-15T16:33:24.165" v="153" actId="14100"/>
          <ac:spMkLst>
            <pc:docMk/>
            <pc:sldMk cId="3947681404" sldId="268"/>
            <ac:spMk id="24" creationId="{9E392D6B-F3F5-B20D-A068-E6C795AA3435}"/>
          </ac:spMkLst>
        </pc:spChg>
        <pc:picChg chg="mod">
          <ac:chgData name="Sondos Reda" userId="4845626880660675" providerId="LiveId" clId="{7FDD896F-9BB0-4E11-A313-848BEBB5078C}" dt="2024-10-15T17:12:41.728" v="313"/>
          <ac:picMkLst>
            <pc:docMk/>
            <pc:sldMk cId="3947681404" sldId="268"/>
            <ac:picMk id="17" creationId="{E2A7087F-CD7E-B596-D118-9CA0808565C8}"/>
          </ac:picMkLst>
        </pc:picChg>
        <pc:picChg chg="mod">
          <ac:chgData name="Sondos Reda" userId="4845626880660675" providerId="LiveId" clId="{7FDD896F-9BB0-4E11-A313-848BEBB5078C}" dt="2024-10-15T16:33:56.498" v="155"/>
          <ac:picMkLst>
            <pc:docMk/>
            <pc:sldMk cId="3947681404" sldId="268"/>
            <ac:picMk id="1032" creationId="{1C05B9A3-AE05-5D24-0E03-68EFB38D10A3}"/>
          </ac:picMkLst>
        </pc:picChg>
        <pc:picChg chg="mod">
          <ac:chgData name="Sondos Reda" userId="4845626880660675" providerId="LiveId" clId="{7FDD896F-9BB0-4E11-A313-848BEBB5078C}" dt="2024-10-15T16:33:41.439" v="154"/>
          <ac:picMkLst>
            <pc:docMk/>
            <pc:sldMk cId="3947681404" sldId="268"/>
            <ac:picMk id="1034" creationId="{B6CD40FA-B9F4-6F04-AC17-73160DFADA20}"/>
          </ac:picMkLst>
        </pc:picChg>
        <pc:picChg chg="mod">
          <ac:chgData name="Sondos Reda" userId="4845626880660675" providerId="LiveId" clId="{7FDD896F-9BB0-4E11-A313-848BEBB5078C}" dt="2024-10-15T17:30:41.856" v="365"/>
          <ac:picMkLst>
            <pc:docMk/>
            <pc:sldMk cId="3947681404" sldId="268"/>
            <ac:picMk id="1038" creationId="{F3B0B3CA-07E1-82B9-8365-D8E9619ADCFA}"/>
          </ac:picMkLst>
        </pc:picChg>
      </pc:sldChg>
      <pc:sldChg chg="addSp modSp mod ord">
        <pc:chgData name="Sondos Reda" userId="4845626880660675" providerId="LiveId" clId="{7FDD896F-9BB0-4E11-A313-848BEBB5078C}" dt="2024-10-15T16:04:44.037" v="137" actId="313"/>
        <pc:sldMkLst>
          <pc:docMk/>
          <pc:sldMk cId="2054227429" sldId="269"/>
        </pc:sldMkLst>
        <pc:spChg chg="mod">
          <ac:chgData name="Sondos Reda" userId="4845626880660675" providerId="LiveId" clId="{7FDD896F-9BB0-4E11-A313-848BEBB5078C}" dt="2024-10-15T16:04:44.037" v="137" actId="313"/>
          <ac:spMkLst>
            <pc:docMk/>
            <pc:sldMk cId="2054227429" sldId="269"/>
            <ac:spMk id="6" creationId="{03423B3B-ED14-4EF8-5878-E04B874A99FA}"/>
          </ac:spMkLst>
        </pc:spChg>
        <pc:picChg chg="add mod">
          <ac:chgData name="Sondos Reda" userId="4845626880660675" providerId="LiveId" clId="{7FDD896F-9BB0-4E11-A313-848BEBB5078C}" dt="2024-10-15T16:01:18.994" v="105" actId="1076"/>
          <ac:picMkLst>
            <pc:docMk/>
            <pc:sldMk cId="2054227429" sldId="269"/>
            <ac:picMk id="2" creationId="{C754446A-12E6-DDE1-38D2-760233598A8C}"/>
          </ac:picMkLst>
        </pc:picChg>
        <pc:picChg chg="add mod">
          <ac:chgData name="Sondos Reda" userId="4845626880660675" providerId="LiveId" clId="{7FDD896F-9BB0-4E11-A313-848BEBB5078C}" dt="2024-10-15T16:01:26.174" v="106" actId="1076"/>
          <ac:picMkLst>
            <pc:docMk/>
            <pc:sldMk cId="2054227429" sldId="269"/>
            <ac:picMk id="2050" creationId="{F7105784-8FA3-F164-3F87-37355DDCEFE7}"/>
          </ac:picMkLst>
        </pc:picChg>
      </pc:sldChg>
      <pc:sldChg chg="modSp mod">
        <pc:chgData name="Sondos Reda" userId="4845626880660675" providerId="LiveId" clId="{7FDD896F-9BB0-4E11-A313-848BEBB5078C}" dt="2024-10-15T16:51:37.195" v="243" actId="207"/>
        <pc:sldMkLst>
          <pc:docMk/>
          <pc:sldMk cId="1012829922" sldId="272"/>
        </pc:sldMkLst>
        <pc:spChg chg="mod">
          <ac:chgData name="Sondos Reda" userId="4845626880660675" providerId="LiveId" clId="{7FDD896F-9BB0-4E11-A313-848BEBB5078C}" dt="2024-10-15T16:51:33.580" v="242" actId="207"/>
          <ac:spMkLst>
            <pc:docMk/>
            <pc:sldMk cId="1012829922" sldId="272"/>
            <ac:spMk id="2" creationId="{F1481440-670F-A594-8713-3BC5B0FFAA52}"/>
          </ac:spMkLst>
        </pc:spChg>
        <pc:spChg chg="mod">
          <ac:chgData name="Sondos Reda" userId="4845626880660675" providerId="LiveId" clId="{7FDD896F-9BB0-4E11-A313-848BEBB5078C}" dt="2024-10-15T16:44:23.067" v="235"/>
          <ac:spMkLst>
            <pc:docMk/>
            <pc:sldMk cId="1012829922" sldId="272"/>
            <ac:spMk id="8" creationId="{630EAFD5-4E13-36EE-DDDB-24D43D0CF3F5}"/>
          </ac:spMkLst>
        </pc:spChg>
        <pc:spChg chg="mod">
          <ac:chgData name="Sondos Reda" userId="4845626880660675" providerId="LiveId" clId="{7FDD896F-9BB0-4E11-A313-848BEBB5078C}" dt="2024-10-15T16:51:37.195" v="243" actId="207"/>
          <ac:spMkLst>
            <pc:docMk/>
            <pc:sldMk cId="1012829922" sldId="272"/>
            <ac:spMk id="13" creationId="{46F97BAC-E497-3E5E-A449-33AB50E053C3}"/>
          </ac:spMkLst>
        </pc:spChg>
        <pc:spChg chg="mod">
          <ac:chgData name="Sondos Reda" userId="4845626880660675" providerId="LiveId" clId="{7FDD896F-9BB0-4E11-A313-848BEBB5078C}" dt="2024-10-15T16:51:28.539" v="241" actId="207"/>
          <ac:spMkLst>
            <pc:docMk/>
            <pc:sldMk cId="1012829922" sldId="272"/>
            <ac:spMk id="15" creationId="{014BE218-4769-08E5-A50A-481427E83BF8}"/>
          </ac:spMkLst>
        </pc:spChg>
      </pc:sldChg>
      <pc:sldChg chg="addSp delSp modSp mod">
        <pc:chgData name="Sondos Reda" userId="4845626880660675" providerId="LiveId" clId="{7FDD896F-9BB0-4E11-A313-848BEBB5078C}" dt="2024-10-15T16:45:01.470" v="238"/>
        <pc:sldMkLst>
          <pc:docMk/>
          <pc:sldMk cId="1820315768" sldId="273"/>
        </pc:sldMkLst>
        <pc:spChg chg="add del mod">
          <ac:chgData name="Sondos Reda" userId="4845626880660675" providerId="LiveId" clId="{7FDD896F-9BB0-4E11-A313-848BEBB5078C}" dt="2024-10-15T16:37:09.606" v="172" actId="26606"/>
          <ac:spMkLst>
            <pc:docMk/>
            <pc:sldMk cId="1820315768" sldId="273"/>
            <ac:spMk id="6" creationId="{F605F4DF-DD7E-42BA-CDD2-801CF855CC29}"/>
          </ac:spMkLst>
        </pc:spChg>
        <pc:spChg chg="mod">
          <ac:chgData name="Sondos Reda" userId="4845626880660675" providerId="LiveId" clId="{7FDD896F-9BB0-4E11-A313-848BEBB5078C}" dt="2024-10-15T16:34:49.590" v="162" actId="12"/>
          <ac:spMkLst>
            <pc:docMk/>
            <pc:sldMk cId="1820315768" sldId="273"/>
            <ac:spMk id="7" creationId="{BF513C7F-D909-4923-3310-CC7A9860B5FE}"/>
          </ac:spMkLst>
        </pc:spChg>
        <pc:spChg chg="mod">
          <ac:chgData name="Sondos Reda" userId="4845626880660675" providerId="LiveId" clId="{7FDD896F-9BB0-4E11-A313-848BEBB5078C}" dt="2024-10-15T16:45:01.470" v="238"/>
          <ac:spMkLst>
            <pc:docMk/>
            <pc:sldMk cId="1820315768" sldId="273"/>
            <ac:spMk id="8" creationId="{1E9F65BB-10AA-043F-E172-B37C83D60403}"/>
          </ac:spMkLst>
        </pc:spChg>
        <pc:graphicFrameChg chg="add del">
          <ac:chgData name="Sondos Reda" userId="4845626880660675" providerId="LiveId" clId="{7FDD896F-9BB0-4E11-A313-848BEBB5078C}" dt="2024-10-15T16:37:09.534" v="171" actId="26606"/>
          <ac:graphicFrameMkLst>
            <pc:docMk/>
            <pc:sldMk cId="1820315768" sldId="273"/>
            <ac:graphicFrameMk id="17" creationId="{69BE6C19-AD28-5439-6A3F-E75F474B6E55}"/>
          </ac:graphicFrameMkLst>
        </pc:graphicFrameChg>
        <pc:graphicFrameChg chg="add mod modGraphic">
          <ac:chgData name="Sondos Reda" userId="4845626880660675" providerId="LiveId" clId="{7FDD896F-9BB0-4E11-A313-848BEBB5078C}" dt="2024-10-15T16:40:29.981" v="212" actId="14100"/>
          <ac:graphicFrameMkLst>
            <pc:docMk/>
            <pc:sldMk cId="1820315768" sldId="273"/>
            <ac:graphicFrameMk id="19" creationId="{5F637AE1-753B-334D-1BC2-F3D7D12F1220}"/>
          </ac:graphicFrameMkLst>
        </pc:graphicFrameChg>
        <pc:picChg chg="mod">
          <ac:chgData name="Sondos Reda" userId="4845626880660675" providerId="LiveId" clId="{7FDD896F-9BB0-4E11-A313-848BEBB5078C}" dt="2024-10-15T16:40:36.444" v="213" actId="14100"/>
          <ac:picMkLst>
            <pc:docMk/>
            <pc:sldMk cId="1820315768" sldId="273"/>
            <ac:picMk id="4" creationId="{2CB25F93-D79F-F1F4-909C-678CFFB9BF29}"/>
          </ac:picMkLst>
        </pc:picChg>
      </pc:sldChg>
      <pc:sldChg chg="ord modAnim">
        <pc:chgData name="Sondos Reda" userId="4845626880660675" providerId="LiveId" clId="{7FDD896F-9BB0-4E11-A313-848BEBB5078C}" dt="2024-10-15T16:07:43.967" v="148"/>
        <pc:sldMkLst>
          <pc:docMk/>
          <pc:sldMk cId="3806240242" sldId="275"/>
        </pc:sldMkLst>
      </pc:sldChg>
      <pc:sldChg chg="addSp delSp modSp mod ord setBg">
        <pc:chgData name="Sondos Reda" userId="4845626880660675" providerId="LiveId" clId="{7FDD896F-9BB0-4E11-A313-848BEBB5078C}" dt="2024-10-15T16:32:40.148" v="150"/>
        <pc:sldMkLst>
          <pc:docMk/>
          <pc:sldMk cId="224360745" sldId="276"/>
        </pc:sldMkLst>
        <pc:spChg chg="add mod">
          <ac:chgData name="Sondos Reda" userId="4845626880660675" providerId="LiveId" clId="{7FDD896F-9BB0-4E11-A313-848BEBB5078C}" dt="2024-10-15T15:59:22.244" v="89" actId="20577"/>
          <ac:spMkLst>
            <pc:docMk/>
            <pc:sldMk cId="224360745" sldId="276"/>
            <ac:spMk id="3" creationId="{E40844DF-9E20-0F48-E6EE-B667B2DFED4C}"/>
          </ac:spMkLst>
        </pc:spChg>
        <pc:spChg chg="mod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4" creationId="{CBFA3C7E-193E-D713-1EA6-A22F72204DED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2" creationId="{2EB492CD-616E-47F8-933B-5E2D952A0593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3" creationId="{59383CF9-23B5-4335-9B21-1791C4CF1C75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4" creationId="{0007FE00-9498-4706-B255-6437B0252C02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5" creationId="{3346177D-ADC4-4968-B747-5CFCD390B5B9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7" creationId="{0844A943-BF79-4FEA-ABB1-3BD54D236606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9" creationId="{6437CC72-F4A8-4DC3-AFAB-D22C482C8100}"/>
          </ac:spMkLst>
        </pc:spChg>
        <pc:grpChg chg="add del">
          <ac:chgData name="Sondos Reda" userId="4845626880660675" providerId="LiveId" clId="{7FDD896F-9BB0-4E11-A313-848BEBB5078C}" dt="2024-10-15T15:23:36.826" v="60" actId="26606"/>
          <ac:grpSpMkLst>
            <pc:docMk/>
            <pc:sldMk cId="224360745" sldId="276"/>
            <ac:grpSpMk id="2061" creationId="{31C49F18-8757-4E87-5C2E-9D6D7B82BA3B}"/>
          </ac:grpSpMkLst>
        </pc:grpChg>
        <pc:graphicFrameChg chg="del mod modGraphic">
          <ac:chgData name="Sondos Reda" userId="4845626880660675" providerId="LiveId" clId="{7FDD896F-9BB0-4E11-A313-848BEBB5078C}" dt="2024-10-15T15:58:42.632" v="80" actId="11529"/>
          <ac:graphicFrameMkLst>
            <pc:docMk/>
            <pc:sldMk cId="224360745" sldId="276"/>
            <ac:graphicFrameMk id="2" creationId="{893781AA-8871-9EE2-D7EE-0710829B9CC8}"/>
          </ac:graphicFrameMkLst>
        </pc:graphicFrameChg>
        <pc:picChg chg="del mod ord">
          <ac:chgData name="Sondos Reda" userId="4845626880660675" providerId="LiveId" clId="{7FDD896F-9BB0-4E11-A313-848BEBB5078C}" dt="2024-10-15T15:59:35.933" v="90" actId="21"/>
          <ac:picMkLst>
            <pc:docMk/>
            <pc:sldMk cId="224360745" sldId="276"/>
            <ac:picMk id="2050" creationId="{F7105784-8FA3-F164-3F87-37355DDCEFE7}"/>
          </ac:picMkLst>
        </pc:picChg>
      </pc:sldChg>
      <pc:sldChg chg="addSp modSp mod ord">
        <pc:chgData name="Sondos Reda" userId="4845626880660675" providerId="LiveId" clId="{7FDD896F-9BB0-4E11-A313-848BEBB5078C}" dt="2024-10-15T17:33:18.087" v="385"/>
        <pc:sldMkLst>
          <pc:docMk/>
          <pc:sldMk cId="1373944241" sldId="277"/>
        </pc:sldMkLst>
        <pc:spChg chg="add mod">
          <ac:chgData name="Sondos Reda" userId="4845626880660675" providerId="LiveId" clId="{7FDD896F-9BB0-4E11-A313-848BEBB5078C}" dt="2024-10-15T17:33:15.120" v="383" actId="403"/>
          <ac:spMkLst>
            <pc:docMk/>
            <pc:sldMk cId="1373944241" sldId="277"/>
            <ac:spMk id="3" creationId="{55D92AE8-E287-4FBE-0B42-FC0FF13139AF}"/>
          </ac:spMkLst>
        </pc:spChg>
      </pc:sldChg>
      <pc:sldChg chg="addSp modSp">
        <pc:chgData name="Sondos Reda" userId="4845626880660675" providerId="LiveId" clId="{7FDD896F-9BB0-4E11-A313-848BEBB5078C}" dt="2024-10-15T17:33:37.240" v="389"/>
        <pc:sldMkLst>
          <pc:docMk/>
          <pc:sldMk cId="4013746141" sldId="278"/>
        </pc:sldMkLst>
        <pc:spChg chg="add mod">
          <ac:chgData name="Sondos Reda" userId="4845626880660675" providerId="LiveId" clId="{7FDD896F-9BB0-4E11-A313-848BEBB5078C}" dt="2024-10-15T17:33:37.240" v="389"/>
          <ac:spMkLst>
            <pc:docMk/>
            <pc:sldMk cId="4013746141" sldId="278"/>
            <ac:spMk id="3" creationId="{73C623E9-D48C-950E-6C6B-FBDB2EE0645D}"/>
          </ac:spMkLst>
        </pc:spChg>
      </pc:sldChg>
      <pc:sldChg chg="addSp modSp mod">
        <pc:chgData name="Sondos Reda" userId="4845626880660675" providerId="LiveId" clId="{7FDD896F-9BB0-4E11-A313-848BEBB5078C}" dt="2024-10-15T17:34:00.419" v="396" actId="20577"/>
        <pc:sldMkLst>
          <pc:docMk/>
          <pc:sldMk cId="3974827209" sldId="279"/>
        </pc:sldMkLst>
        <pc:spChg chg="add mod">
          <ac:chgData name="Sondos Reda" userId="4845626880660675" providerId="LiveId" clId="{7FDD896F-9BB0-4E11-A313-848BEBB5078C}" dt="2024-10-15T17:34:00.419" v="396" actId="20577"/>
          <ac:spMkLst>
            <pc:docMk/>
            <pc:sldMk cId="3974827209" sldId="279"/>
            <ac:spMk id="3" creationId="{1C9DE4B1-7544-B8DD-521A-0C1F6748BF7E}"/>
          </ac:spMkLst>
        </pc:spChg>
      </pc:sldChg>
      <pc:sldChg chg="addSp modSp mod">
        <pc:chgData name="Sondos Reda" userId="4845626880660675" providerId="LiveId" clId="{7FDD896F-9BB0-4E11-A313-848BEBB5078C}" dt="2024-10-15T17:34:10.902" v="401" actId="5793"/>
        <pc:sldMkLst>
          <pc:docMk/>
          <pc:sldMk cId="2147875354" sldId="280"/>
        </pc:sldMkLst>
        <pc:spChg chg="add mod">
          <ac:chgData name="Sondos Reda" userId="4845626880660675" providerId="LiveId" clId="{7FDD896F-9BB0-4E11-A313-848BEBB5078C}" dt="2024-10-15T17:34:10.902" v="401" actId="5793"/>
          <ac:spMkLst>
            <pc:docMk/>
            <pc:sldMk cId="2147875354" sldId="280"/>
            <ac:spMk id="3" creationId="{0D06CEF7-A6AA-8350-69E5-70E28453ACC3}"/>
          </ac:spMkLst>
        </pc:spChg>
      </pc:sldChg>
      <pc:sldChg chg="addSp modSp mod">
        <pc:chgData name="Sondos Reda" userId="4845626880660675" providerId="LiveId" clId="{7FDD896F-9BB0-4E11-A313-848BEBB5078C}" dt="2024-10-15T17:33:45.356" v="391" actId="20577"/>
        <pc:sldMkLst>
          <pc:docMk/>
          <pc:sldMk cId="234898822" sldId="282"/>
        </pc:sldMkLst>
        <pc:spChg chg="add mod">
          <ac:chgData name="Sondos Reda" userId="4845626880660675" providerId="LiveId" clId="{7FDD896F-9BB0-4E11-A313-848BEBB5078C}" dt="2024-10-15T17:33:45.356" v="391" actId="20577"/>
          <ac:spMkLst>
            <pc:docMk/>
            <pc:sldMk cId="234898822" sldId="282"/>
            <ac:spMk id="3" creationId="{82C6691B-7FD5-DC11-432D-6F9D16A8D0AF}"/>
          </ac:spMkLst>
        </pc:spChg>
      </pc:sldChg>
      <pc:sldChg chg="addSp delSp modSp new mod">
        <pc:chgData name="Sondos Reda" userId="4845626880660675" providerId="LiveId" clId="{7FDD896F-9BB0-4E11-A313-848BEBB5078C}" dt="2024-10-15T16:01:54.739" v="109" actId="1076"/>
        <pc:sldMkLst>
          <pc:docMk/>
          <pc:sldMk cId="156403839" sldId="283"/>
        </pc:sldMkLst>
        <pc:spChg chg="mod">
          <ac:chgData name="Sondos Reda" userId="4845626880660675" providerId="LiveId" clId="{7FDD896F-9BB0-4E11-A313-848BEBB5078C}" dt="2024-10-15T15:15:13.233" v="16" actId="122"/>
          <ac:spMkLst>
            <pc:docMk/>
            <pc:sldMk cId="156403839" sldId="283"/>
            <ac:spMk id="2" creationId="{8EC9FCEC-4281-CEAB-3EC2-597404C8D965}"/>
          </ac:spMkLst>
        </pc:spChg>
        <pc:spChg chg="del">
          <ac:chgData name="Sondos Reda" userId="4845626880660675" providerId="LiveId" clId="{7FDD896F-9BB0-4E11-A313-848BEBB5078C}" dt="2024-10-15T15:14:17.909" v="9" actId="478"/>
          <ac:spMkLst>
            <pc:docMk/>
            <pc:sldMk cId="156403839" sldId="283"/>
            <ac:spMk id="3" creationId="{51464BA8-CD4D-DEE8-F266-783319264E36}"/>
          </ac:spMkLst>
        </pc:spChg>
        <pc:spChg chg="add mod">
          <ac:chgData name="Sondos Reda" userId="4845626880660675" providerId="LiveId" clId="{7FDD896F-9BB0-4E11-A313-848BEBB5078C}" dt="2024-10-15T15:14:53.051" v="13" actId="207"/>
          <ac:spMkLst>
            <pc:docMk/>
            <pc:sldMk cId="156403839" sldId="283"/>
            <ac:spMk id="4" creationId="{34FB6766-F625-8485-184B-14569A3878F8}"/>
          </ac:spMkLst>
        </pc:spChg>
        <pc:spChg chg="add mod">
          <ac:chgData name="Sondos Reda" userId="4845626880660675" providerId="LiveId" clId="{7FDD896F-9BB0-4E11-A313-848BEBB5078C}" dt="2024-10-15T15:17:03.061" v="35" actId="1076"/>
          <ac:spMkLst>
            <pc:docMk/>
            <pc:sldMk cId="156403839" sldId="283"/>
            <ac:spMk id="6" creationId="{B556DB04-DE6B-D48A-E8C6-8EF0B4B5E923}"/>
          </ac:spMkLst>
        </pc:spChg>
        <pc:spChg chg="add mod">
          <ac:chgData name="Sondos Reda" userId="4845626880660675" providerId="LiveId" clId="{7FDD896F-9BB0-4E11-A313-848BEBB5078C}" dt="2024-10-15T15:16:53.728" v="33" actId="1076"/>
          <ac:spMkLst>
            <pc:docMk/>
            <pc:sldMk cId="156403839" sldId="283"/>
            <ac:spMk id="7" creationId="{B910A5B5-7743-B583-C8A2-8698D7E7E1DB}"/>
          </ac:spMkLst>
        </pc:spChg>
        <pc:spChg chg="add mod">
          <ac:chgData name="Sondos Reda" userId="4845626880660675" providerId="LiveId" clId="{7FDD896F-9BB0-4E11-A313-848BEBB5078C}" dt="2024-10-15T15:16:58.605" v="34" actId="1076"/>
          <ac:spMkLst>
            <pc:docMk/>
            <pc:sldMk cId="156403839" sldId="283"/>
            <ac:spMk id="9" creationId="{111B6277-165A-F3EF-FF03-E9491D3B82FA}"/>
          </ac:spMkLst>
        </pc:spChg>
        <pc:spChg chg="add mod">
          <ac:chgData name="Sondos Reda" userId="4845626880660675" providerId="LiveId" clId="{7FDD896F-9BB0-4E11-A313-848BEBB5078C}" dt="2024-10-15T15:17:31.407" v="40" actId="1076"/>
          <ac:spMkLst>
            <pc:docMk/>
            <pc:sldMk cId="156403839" sldId="283"/>
            <ac:spMk id="10" creationId="{15C13702-3E6F-0DDC-A392-52E2C8B3A163}"/>
          </ac:spMkLst>
        </pc:spChg>
        <pc:spChg chg="add mod">
          <ac:chgData name="Sondos Reda" userId="4845626880660675" providerId="LiveId" clId="{7FDD896F-9BB0-4E11-A313-848BEBB5078C}" dt="2024-10-15T15:18:28.499" v="49" actId="113"/>
          <ac:spMkLst>
            <pc:docMk/>
            <pc:sldMk cId="156403839" sldId="283"/>
            <ac:spMk id="11" creationId="{AC3F75E2-D765-2A95-54DC-2ED300DBBA46}"/>
          </ac:spMkLst>
        </pc:spChg>
        <pc:picChg chg="add mod">
          <ac:chgData name="Sondos Reda" userId="4845626880660675" providerId="LiveId" clId="{7FDD896F-9BB0-4E11-A313-848BEBB5078C}" dt="2024-10-15T15:15:01.020" v="14"/>
          <ac:picMkLst>
            <pc:docMk/>
            <pc:sldMk cId="156403839" sldId="283"/>
            <ac:picMk id="5" creationId="{84F32BEE-7BF8-30F0-BDC4-9D4B9496B01E}"/>
          </ac:picMkLst>
        </pc:picChg>
        <pc:picChg chg="add mod ord">
          <ac:chgData name="Sondos Reda" userId="4845626880660675" providerId="LiveId" clId="{7FDD896F-9BB0-4E11-A313-848BEBB5078C}" dt="2024-10-15T16:01:54.739" v="109" actId="1076"/>
          <ac:picMkLst>
            <pc:docMk/>
            <pc:sldMk cId="156403839" sldId="283"/>
            <ac:picMk id="12" creationId="{4991D029-841D-1073-DFF4-9F99D8020D53}"/>
          </ac:picMkLst>
        </pc:picChg>
      </pc:sldChg>
      <pc:sldChg chg="add del">
        <pc:chgData name="Sondos Reda" userId="4845626880660675" providerId="LiveId" clId="{7FDD896F-9BB0-4E11-A313-848BEBB5078C}" dt="2024-10-15T15:13:15.156" v="1" actId="47"/>
        <pc:sldMkLst>
          <pc:docMk/>
          <pc:sldMk cId="3250061224" sldId="283"/>
        </pc:sldMkLst>
      </pc:sldChg>
      <pc:sldChg chg="addSp delSp modSp add mod ord">
        <pc:chgData name="Sondos Reda" userId="4845626880660675" providerId="LiveId" clId="{7FDD896F-9BB0-4E11-A313-848BEBB5078C}" dt="2024-10-15T17:32:14.794" v="367"/>
        <pc:sldMkLst>
          <pc:docMk/>
          <pc:sldMk cId="254814329" sldId="284"/>
        </pc:sldMkLst>
        <pc:spChg chg="mod">
          <ac:chgData name="Sondos Reda" userId="4845626880660675" providerId="LiveId" clId="{7FDD896F-9BB0-4E11-A313-848BEBB5078C}" dt="2024-10-15T17:12:18.215" v="312" actId="12"/>
          <ac:spMkLst>
            <pc:docMk/>
            <pc:sldMk cId="254814329" sldId="284"/>
            <ac:spMk id="3" creationId="{8F983886-6C24-477F-F5DF-8CFC82BF0870}"/>
          </ac:spMkLst>
        </pc:spChg>
        <pc:spChg chg="mod">
          <ac:chgData name="Sondos Reda" userId="4845626880660675" providerId="LiveId" clId="{7FDD896F-9BB0-4E11-A313-848BEBB5078C}" dt="2024-10-15T17:10:55.103" v="308" actId="20577"/>
          <ac:spMkLst>
            <pc:docMk/>
            <pc:sldMk cId="254814329" sldId="284"/>
            <ac:spMk id="13" creationId="{2B880D3D-5BE6-5BD9-0196-DB38BF180837}"/>
          </ac:spMkLst>
        </pc:spChg>
        <pc:graphicFrameChg chg="mod modGraphic">
          <ac:chgData name="Sondos Reda" userId="4845626880660675" providerId="LiveId" clId="{7FDD896F-9BB0-4E11-A313-848BEBB5078C}" dt="2024-10-15T17:32:14.794" v="367"/>
          <ac:graphicFrameMkLst>
            <pc:docMk/>
            <pc:sldMk cId="254814329" sldId="284"/>
            <ac:graphicFrameMk id="19" creationId="{FD346D21-E885-0177-BB6D-42202ECA7821}"/>
          </ac:graphicFrameMkLst>
        </pc:graphicFrameChg>
        <pc:picChg chg="add mod ord">
          <ac:chgData name="Sondos Reda" userId="4845626880660675" providerId="LiveId" clId="{7FDD896F-9BB0-4E11-A313-848BEBB5078C}" dt="2024-10-15T17:10:36.930" v="301" actId="1076"/>
          <ac:picMkLst>
            <pc:docMk/>
            <pc:sldMk cId="254814329" sldId="284"/>
            <ac:picMk id="4" creationId="{EFC2F982-0218-7006-D564-2BED13C081B9}"/>
          </ac:picMkLst>
        </pc:picChg>
        <pc:picChg chg="del">
          <ac:chgData name="Sondos Reda" userId="4845626880660675" providerId="LiveId" clId="{7FDD896F-9BB0-4E11-A313-848BEBB5078C}" dt="2024-10-15T17:06:09.543" v="267" actId="478"/>
          <ac:picMkLst>
            <pc:docMk/>
            <pc:sldMk cId="254814329" sldId="284"/>
            <ac:picMk id="5" creationId="{994C9B5E-9816-3B38-05C3-7A4CC2F1559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/>
            <a:t>Main MCU</a:t>
          </a:r>
          <a:endParaRPr lang="ar-EG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/>
            <a:t>GPS</a:t>
          </a:r>
          <a:r>
            <a:rPr lang="en-US" baseline="0"/>
            <a:t> Technology</a:t>
          </a:r>
          <a:endParaRPr lang="ar-EG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/>
            <a:t>GSM</a:t>
          </a:r>
          <a:endParaRPr lang="ar-EG"/>
        </a:p>
        <a:p>
          <a:pPr rtl="0"/>
          <a:r>
            <a:rPr lang="en-US" baseline="0"/>
            <a:t>Connectivity</a:t>
          </a:r>
          <a:endParaRPr lang="ar-EG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/>
            <a:t>Web</a:t>
          </a:r>
          <a:r>
            <a:rPr lang="en-US" baseline="0"/>
            <a:t> Application</a:t>
          </a:r>
          <a:endParaRPr lang="ar-EG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/>
            <a:t>Security</a:t>
          </a:r>
          <a:r>
            <a:rPr lang="en-US" baseline="0"/>
            <a:t> Schema</a:t>
          </a:r>
          <a:endParaRPr lang="ar-EG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/>
            <a:t>Testing with</a:t>
          </a:r>
          <a:r>
            <a:rPr lang="ar-EG"/>
            <a:t> </a:t>
          </a:r>
        </a:p>
        <a:p>
          <a:pPr rtl="0"/>
          <a:r>
            <a:rPr lang="en-US"/>
            <a:t>Self-Driving Car</a:t>
          </a:r>
          <a:endParaRPr lang="ar-EG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/>
            <a:t>Testing with</a:t>
          </a:r>
          <a:r>
            <a:rPr lang="ar-EG"/>
            <a:t> </a:t>
          </a:r>
        </a:p>
        <a:p>
          <a:pPr rtl="1"/>
          <a:r>
            <a:rPr lang="en-US"/>
            <a:t>Real Vehicles</a:t>
          </a:r>
          <a:endParaRPr lang="ar-EG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4657" custRadScaleInc="-2613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103744" custRadScaleInc="23811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89A7582B-B547-4373-BCCE-361DBE02534A}" type="presOf" srcId="{FDDC21BD-51B6-4F9E-9228-6D10EF8384C2}" destId="{D8C1ED6F-555D-41AE-A11B-6B07F969B440}" srcOrd="0" destOrd="0" presId="urn:microsoft.com/office/officeart/2005/8/layout/cycle3"/>
    <dgm:cxn modelId="{63CCDF37-786D-4475-899B-C2EB4D2EE922}" type="presOf" srcId="{450836B3-BA5A-43D2-946B-82F3A8C7135A}" destId="{ADC3B9FB-EB1E-4E2B-A56B-99B280C9F635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75DC108C-652C-4FB2-8F0E-26C61CD258B3}" type="presOf" srcId="{DB565534-55EC-4184-862B-C7BB2784AC12}" destId="{31810C50-D1E4-415F-97F9-E44B8F0F0A53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2A7CD398-2CC7-4EBE-9B96-09B00BEFB235}" type="presOf" srcId="{D2132DC2-3366-45DC-9219-C335FA5B1C3F}" destId="{DF0FBA0D-5E24-4426-91AC-C7656A56CCC3}" srcOrd="0" destOrd="0" presId="urn:microsoft.com/office/officeart/2005/8/layout/cycle3"/>
    <dgm:cxn modelId="{716F949D-1FD1-4F54-A1C6-8582026219D0}" type="presOf" srcId="{56D9B8BE-5E55-4DC6-A429-BE82D3876722}" destId="{74F51BAD-8ECC-43F4-AE76-F4B18B08572E}" srcOrd="0" destOrd="0" presId="urn:microsoft.com/office/officeart/2005/8/layout/cycle3"/>
    <dgm:cxn modelId="{32EF90AE-3BB7-453B-8044-00B7BD2DEA72}" type="presOf" srcId="{41A4CFC0-7ECB-4392-B37D-1CA064EB6D97}" destId="{FBB14FE7-E5DD-452D-A59B-D284B46512BB}" srcOrd="0" destOrd="0" presId="urn:microsoft.com/office/officeart/2005/8/layout/cycle3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6E9F5EE7-49BA-4A8B-892F-A6D0CC0CA714}" type="presOf" srcId="{754804AD-8A42-4D5F-84B3-DE76D840D936}" destId="{2E70DD29-A5DC-47F9-8AF3-176C9794CAF2}" srcOrd="0" destOrd="0" presId="urn:microsoft.com/office/officeart/2005/8/layout/cycle3"/>
    <dgm:cxn modelId="{8CE348E9-D6AB-440B-BAA8-E6269BCBBB31}" type="presOf" srcId="{B588C72B-E303-4567-8B01-AC2E9090FAF0}" destId="{58AA6369-7E0F-47C5-8CFF-132718DB1107}" srcOrd="0" destOrd="0" presId="urn:microsoft.com/office/officeart/2005/8/layout/cycle3"/>
    <dgm:cxn modelId="{98814444-8248-4A79-B1A7-667D15715E55}" type="presParOf" srcId="{B6BEA569-66C6-4653-88D3-611C4E6B9B39}" destId="{B7CCD50C-6A67-4B17-846C-A09C0585A92F}" srcOrd="0" destOrd="0" presId="urn:microsoft.com/office/officeart/2005/8/layout/cycle3"/>
    <dgm:cxn modelId="{CED9EC7C-B5C5-445C-AA74-51B50762E823}" type="presParOf" srcId="{B7CCD50C-6A67-4B17-846C-A09C0585A92F}" destId="{74F51BAD-8ECC-43F4-AE76-F4B18B08572E}" srcOrd="0" destOrd="0" presId="urn:microsoft.com/office/officeart/2005/8/layout/cycle3"/>
    <dgm:cxn modelId="{6323E69E-0203-4AA7-9EDE-53C75DA94F16}" type="presParOf" srcId="{B7CCD50C-6A67-4B17-846C-A09C0585A92F}" destId="{31810C50-D1E4-415F-97F9-E44B8F0F0A53}" srcOrd="1" destOrd="0" presId="urn:microsoft.com/office/officeart/2005/8/layout/cycle3"/>
    <dgm:cxn modelId="{026E7E68-EBF1-4EEB-806C-28831E8CA385}" type="presParOf" srcId="{B7CCD50C-6A67-4B17-846C-A09C0585A92F}" destId="{58AA6369-7E0F-47C5-8CFF-132718DB1107}" srcOrd="2" destOrd="0" presId="urn:microsoft.com/office/officeart/2005/8/layout/cycle3"/>
    <dgm:cxn modelId="{79C6A30B-52BF-4662-8FA9-F7B53F401BFD}" type="presParOf" srcId="{B7CCD50C-6A67-4B17-846C-A09C0585A92F}" destId="{D8C1ED6F-555D-41AE-A11B-6B07F969B440}" srcOrd="3" destOrd="0" presId="urn:microsoft.com/office/officeart/2005/8/layout/cycle3"/>
    <dgm:cxn modelId="{42A6229A-9F0A-4FE3-BF9E-7DC68AAFFE75}" type="presParOf" srcId="{B7CCD50C-6A67-4B17-846C-A09C0585A92F}" destId="{2E70DD29-A5DC-47F9-8AF3-176C9794CAF2}" srcOrd="4" destOrd="0" presId="urn:microsoft.com/office/officeart/2005/8/layout/cycle3"/>
    <dgm:cxn modelId="{1DCE5428-B460-49F2-9C4C-7AD84071CE92}" type="presParOf" srcId="{B7CCD50C-6A67-4B17-846C-A09C0585A92F}" destId="{ADC3B9FB-EB1E-4E2B-A56B-99B280C9F635}" srcOrd="5" destOrd="0" presId="urn:microsoft.com/office/officeart/2005/8/layout/cycle3"/>
    <dgm:cxn modelId="{0819FE57-12EC-40F0-9584-4C88F29D9034}" type="presParOf" srcId="{B7CCD50C-6A67-4B17-846C-A09C0585A92F}" destId="{DF0FBA0D-5E24-4426-91AC-C7656A56CCC3}" srcOrd="6" destOrd="0" presId="urn:microsoft.com/office/officeart/2005/8/layout/cycle3"/>
    <dgm:cxn modelId="{F8D49029-1EDC-4FAF-95FC-E19A574B44AF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80A3A81E-2A97-4C38-ADC0-FF0B42ADE044}">
      <dgm:prSet custT="1"/>
      <dgm:spPr/>
      <dgm:t>
        <a:bodyPr/>
        <a:lstStyle/>
        <a:p>
          <a:r>
            <a:rPr lang="en-US" sz="1500" b="0" i="0"/>
            <a:t>Support LED status indicators for GPS and GSM</a:t>
          </a:r>
          <a:endParaRPr lang="en-US" sz="1500"/>
        </a:p>
      </dgm:t>
    </dgm:pt>
    <dgm:pt modelId="{7B1C5AAF-0D3E-445B-87DE-5095AAC792C5}" type="parTrans" cxnId="{C5557F61-55A8-49D0-B6FD-7427796758DF}">
      <dgm:prSet/>
      <dgm:spPr/>
      <dgm:t>
        <a:bodyPr/>
        <a:lstStyle/>
        <a:p>
          <a:endParaRPr lang="en-US" sz="1500"/>
        </a:p>
      </dgm:t>
    </dgm:pt>
    <dgm:pt modelId="{04E26240-AE51-491B-8C4F-88A6B9A142DE}" type="sibTrans" cxnId="{C5557F61-55A8-49D0-B6FD-7427796758DF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1C14EC83-66B1-48FB-9881-43A5FF6264D8}" type="pres">
      <dgm:prSet presAssocID="{80A3A81E-2A97-4C38-ADC0-FF0B42ADE04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4840520-6949-4166-8DEB-B4763D1C5B9C}" type="pres">
      <dgm:prSet presAssocID="{04E26240-AE51-491B-8C4F-88A6B9A142DE}" presName="spacer" presStyleCnt="0"/>
      <dgm:spPr/>
    </dgm:pt>
    <dgm:pt modelId="{34EA6367-8B4E-4AF4-B698-F4163E712F35}" type="pres">
      <dgm:prSet presAssocID="{ACF65817-04DC-4400-9F57-C6BAFEA0072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4990F06-BB61-4B5D-BF5D-C8649B57E098}" type="presOf" srcId="{80A3A81E-2A97-4C38-ADC0-FF0B42ADE044}" destId="{1C14EC83-66B1-48FB-9881-43A5FF6264D8}" srcOrd="0" destOrd="0" presId="urn:microsoft.com/office/officeart/2005/8/layout/vList2"/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C5557F61-55A8-49D0-B6FD-7427796758DF}" srcId="{AD42E0DA-9025-44C9-906E-491AFC48A958}" destId="{80A3A81E-2A97-4C38-ADC0-FF0B42ADE044}" srcOrd="7" destOrd="0" parTransId="{7B1C5AAF-0D3E-445B-87DE-5095AAC792C5}" sibTransId="{04E26240-AE51-491B-8C4F-88A6B9A142DE}"/>
    <dgm:cxn modelId="{B03A1642-FF2D-46DA-A8F5-C5E5D8DF7E8E}" srcId="{AD42E0DA-9025-44C9-906E-491AFC48A958}" destId="{ACF65817-04DC-4400-9F57-C6BAFEA00724}" srcOrd="8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F3DB49D-F572-442D-9DD7-1B3F4D1FE667}" type="presParOf" srcId="{F3083770-9A49-4A40-817F-8555B31638B9}" destId="{1C14EC83-66B1-48FB-9881-43A5FF6264D8}" srcOrd="14" destOrd="0" presId="urn:microsoft.com/office/officeart/2005/8/layout/vList2"/>
    <dgm:cxn modelId="{775F520B-30A4-4770-91AB-8528BC21FA98}" type="presParOf" srcId="{F3083770-9A49-4A40-817F-8555B31638B9}" destId="{64840520-6949-4166-8DEB-B4763D1C5B9C}" srcOrd="15" destOrd="0" presId="urn:microsoft.com/office/officeart/2005/8/layout/vList2"/>
    <dgm:cxn modelId="{03F7F40B-B869-4603-A6F1-64363C4109C8}" type="presParOf" srcId="{F3083770-9A49-4A40-817F-8555B31638B9}" destId="{34EA6367-8B4E-4AF4-B698-F4163E712F3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capacity: 6000mah (6Ah),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over current, short circuit protection functions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Rated Output Current: 2A (maximum load current can reach 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3A 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856246" y="-32387"/>
          <a:ext cx="5202906" cy="5202906"/>
        </a:xfrm>
        <a:prstGeom prst="circularArrow">
          <a:avLst>
            <a:gd name="adj1" fmla="val 5544"/>
            <a:gd name="adj2" fmla="val 330680"/>
            <a:gd name="adj3" fmla="val 14497181"/>
            <a:gd name="adj4" fmla="val 1696087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637117" y="2139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MCU</a:t>
          </a:r>
          <a:endParaRPr lang="ar-EG" sz="1600" kern="1200"/>
        </a:p>
      </dsp:txBody>
      <dsp:txXfrm>
        <a:off x="3677175" y="42197"/>
        <a:ext cx="1561048" cy="740466"/>
      </dsp:txXfrm>
    </dsp:sp>
    <dsp:sp modelId="{58AA6369-7E0F-47C5-8CFF-132718DB1107}">
      <dsp:nvSpPr>
        <dsp:cNvPr id="0" name=""/>
        <dsp:cNvSpPr/>
      </dsp:nvSpPr>
      <dsp:spPr>
        <a:xfrm>
          <a:off x="5371779" y="1018492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GPS</a:t>
          </a:r>
          <a:r>
            <a:rPr lang="en-US" sz="1600" kern="1200" baseline="0"/>
            <a:t> Technology</a:t>
          </a:r>
          <a:endParaRPr lang="ar-EG" sz="1600" kern="1200"/>
        </a:p>
      </dsp:txBody>
      <dsp:txXfrm>
        <a:off x="5411837" y="1058550"/>
        <a:ext cx="1561048" cy="740466"/>
      </dsp:txXfrm>
    </dsp:sp>
    <dsp:sp modelId="{D8C1ED6F-555D-41AE-A11B-6B07F969B440}">
      <dsp:nvSpPr>
        <dsp:cNvPr id="0" name=""/>
        <dsp:cNvSpPr/>
      </dsp:nvSpPr>
      <dsp:spPr>
        <a:xfrm>
          <a:off x="5800202" y="2486005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GSM</a:t>
          </a:r>
          <a:endParaRPr lang="ar-EG" sz="1600" kern="1200"/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Connectivity</a:t>
          </a:r>
          <a:endParaRPr lang="ar-EG" sz="1600" kern="1200"/>
        </a:p>
      </dsp:txBody>
      <dsp:txXfrm>
        <a:off x="5840260" y="2526063"/>
        <a:ext cx="1561048" cy="740466"/>
      </dsp:txXfrm>
    </dsp:sp>
    <dsp:sp modelId="{2E70DD29-A5DC-47F9-8AF3-176C9794CAF2}">
      <dsp:nvSpPr>
        <dsp:cNvPr id="0" name=""/>
        <dsp:cNvSpPr/>
      </dsp:nvSpPr>
      <dsp:spPr>
        <a:xfrm>
          <a:off x="5049917" y="4063662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</a:t>
          </a:r>
          <a:r>
            <a:rPr lang="en-US" sz="1600" kern="1200" baseline="0"/>
            <a:t> Application</a:t>
          </a:r>
          <a:endParaRPr lang="ar-EG" sz="1600" kern="1200"/>
        </a:p>
      </dsp:txBody>
      <dsp:txXfrm>
        <a:off x="5089975" y="4103720"/>
        <a:ext cx="1561048" cy="740466"/>
      </dsp:txXfrm>
    </dsp:sp>
    <dsp:sp modelId="{ADC3B9FB-EB1E-4E2B-A56B-99B280C9F635}">
      <dsp:nvSpPr>
        <dsp:cNvPr id="0" name=""/>
        <dsp:cNvSpPr/>
      </dsp:nvSpPr>
      <dsp:spPr>
        <a:xfrm>
          <a:off x="2270245" y="4072864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Security</a:t>
          </a:r>
          <a:r>
            <a:rPr lang="en-US" sz="1600" kern="1200" baseline="0"/>
            <a:t> Schema</a:t>
          </a:r>
          <a:endParaRPr lang="ar-EG" sz="1600" kern="1200"/>
        </a:p>
      </dsp:txBody>
      <dsp:txXfrm>
        <a:off x="2310303" y="4112922"/>
        <a:ext cx="1561048" cy="740466"/>
      </dsp:txXfrm>
    </dsp:sp>
    <dsp:sp modelId="{DF0FBA0D-5E24-4426-91AC-C7656A56CCC3}">
      <dsp:nvSpPr>
        <dsp:cNvPr id="0" name=""/>
        <dsp:cNvSpPr/>
      </dsp:nvSpPr>
      <dsp:spPr>
        <a:xfrm>
          <a:off x="1474032" y="2486005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Self-Driving Car</a:t>
          </a:r>
          <a:endParaRPr lang="ar-EG" sz="1600" kern="1200"/>
        </a:p>
      </dsp:txBody>
      <dsp:txXfrm>
        <a:off x="1514090" y="2526063"/>
        <a:ext cx="1561048" cy="740466"/>
      </dsp:txXfrm>
    </dsp:sp>
    <dsp:sp modelId="{FBB14FE7-E5DD-452D-A59B-D284B46512BB}">
      <dsp:nvSpPr>
        <dsp:cNvPr id="0" name=""/>
        <dsp:cNvSpPr/>
      </dsp:nvSpPr>
      <dsp:spPr>
        <a:xfrm>
          <a:off x="1902455" y="1018492"/>
          <a:ext cx="1641164" cy="8205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 Vehicles</a:t>
          </a:r>
          <a:endParaRPr lang="ar-EG" sz="1600" kern="1200"/>
        </a:p>
      </dsp:txBody>
      <dsp:txXfrm>
        <a:off x="1942513" y="1058550"/>
        <a:ext cx="1561048" cy="740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1849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7820" y="36315"/>
        <a:ext cx="7005372" cy="329399"/>
      </dsp:txXfrm>
    </dsp:sp>
    <dsp:sp modelId="{88C163CD-8E8A-494B-8EA4-2F82D65006A1}">
      <dsp:nvSpPr>
        <dsp:cNvPr id="0" name=""/>
        <dsp:cNvSpPr/>
      </dsp:nvSpPr>
      <dsp:spPr>
        <a:xfrm>
          <a:off x="0" y="40657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7820" y="424395"/>
        <a:ext cx="7005372" cy="329399"/>
      </dsp:txXfrm>
    </dsp:sp>
    <dsp:sp modelId="{9D89E2E8-6DBD-4088-A9EC-6AE8E45DE269}">
      <dsp:nvSpPr>
        <dsp:cNvPr id="0" name=""/>
        <dsp:cNvSpPr/>
      </dsp:nvSpPr>
      <dsp:spPr>
        <a:xfrm>
          <a:off x="0" y="79465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7820" y="812475"/>
        <a:ext cx="7005372" cy="329399"/>
      </dsp:txXfrm>
    </dsp:sp>
    <dsp:sp modelId="{40B90DA6-BBDB-4BB6-96B1-F14D8DA86447}">
      <dsp:nvSpPr>
        <dsp:cNvPr id="0" name=""/>
        <dsp:cNvSpPr/>
      </dsp:nvSpPr>
      <dsp:spPr>
        <a:xfrm>
          <a:off x="0" y="118273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7820" y="1200555"/>
        <a:ext cx="7005372" cy="329399"/>
      </dsp:txXfrm>
    </dsp:sp>
    <dsp:sp modelId="{67FACAE4-2D8C-471C-AB55-BC8A9818B93F}">
      <dsp:nvSpPr>
        <dsp:cNvPr id="0" name=""/>
        <dsp:cNvSpPr/>
      </dsp:nvSpPr>
      <dsp:spPr>
        <a:xfrm>
          <a:off x="0" y="157081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7820" y="1588635"/>
        <a:ext cx="7005372" cy="329399"/>
      </dsp:txXfrm>
    </dsp:sp>
    <dsp:sp modelId="{9B60E99C-409A-4818-828D-92B285C4F048}">
      <dsp:nvSpPr>
        <dsp:cNvPr id="0" name=""/>
        <dsp:cNvSpPr/>
      </dsp:nvSpPr>
      <dsp:spPr>
        <a:xfrm>
          <a:off x="0" y="195889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</a:t>
          </a:r>
          <a:endParaRPr lang="en-US" sz="1500" kern="1200"/>
        </a:p>
      </dsp:txBody>
      <dsp:txXfrm>
        <a:off x="17820" y="1976715"/>
        <a:ext cx="7005372" cy="329399"/>
      </dsp:txXfrm>
    </dsp:sp>
    <dsp:sp modelId="{152CF96B-B96B-47A9-92ED-73D64D206F13}">
      <dsp:nvSpPr>
        <dsp:cNvPr id="0" name=""/>
        <dsp:cNvSpPr/>
      </dsp:nvSpPr>
      <dsp:spPr>
        <a:xfrm>
          <a:off x="0" y="2346974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7820" y="2364794"/>
        <a:ext cx="7005372" cy="329399"/>
      </dsp:txXfrm>
    </dsp:sp>
    <dsp:sp modelId="{1C14EC83-66B1-48FB-9881-43A5FF6264D8}">
      <dsp:nvSpPr>
        <dsp:cNvPr id="0" name=""/>
        <dsp:cNvSpPr/>
      </dsp:nvSpPr>
      <dsp:spPr>
        <a:xfrm>
          <a:off x="0" y="273505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 LED status indicators for GPS and GSM</a:t>
          </a:r>
          <a:endParaRPr lang="en-US" sz="1500" kern="1200"/>
        </a:p>
      </dsp:txBody>
      <dsp:txXfrm>
        <a:off x="17820" y="2752875"/>
        <a:ext cx="7005372" cy="329399"/>
      </dsp:txXfrm>
    </dsp:sp>
    <dsp:sp modelId="{34EA6367-8B4E-4AF4-B698-F4163E712F35}">
      <dsp:nvSpPr>
        <dsp:cNvPr id="0" name=""/>
        <dsp:cNvSpPr/>
      </dsp:nvSpPr>
      <dsp:spPr>
        <a:xfrm>
          <a:off x="0" y="312313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7820" y="3140955"/>
        <a:ext cx="7005372" cy="329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161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23611"/>
        <a:ext cx="8083233" cy="414983"/>
      </dsp:txXfrm>
    </dsp:sp>
    <dsp:sp modelId="{AAC73D00-3018-43C8-AC8F-E8A1C57D38A9}">
      <dsp:nvSpPr>
        <dsp:cNvPr id="0" name=""/>
        <dsp:cNvSpPr/>
      </dsp:nvSpPr>
      <dsp:spPr>
        <a:xfrm>
          <a:off x="0" y="472280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494730"/>
        <a:ext cx="8083233" cy="414983"/>
      </dsp:txXfrm>
    </dsp:sp>
    <dsp:sp modelId="{BAB3269C-E407-464E-84F6-9E1263A59D11}">
      <dsp:nvSpPr>
        <dsp:cNvPr id="0" name=""/>
        <dsp:cNvSpPr/>
      </dsp:nvSpPr>
      <dsp:spPr>
        <a:xfrm>
          <a:off x="0" y="943399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965849"/>
        <a:ext cx="8083233" cy="414983"/>
      </dsp:txXfrm>
    </dsp:sp>
    <dsp:sp modelId="{4AB3425B-5D80-49BA-BF17-C0BBB6E64CFC}">
      <dsp:nvSpPr>
        <dsp:cNvPr id="0" name=""/>
        <dsp:cNvSpPr/>
      </dsp:nvSpPr>
      <dsp:spPr>
        <a:xfrm>
          <a:off x="0" y="1414519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capacity: 6000mah (6Ah), deviation ±5%,</a:t>
          </a:r>
          <a:endParaRPr lang="en-US" sz="1500" kern="1200" dirty="0"/>
        </a:p>
      </dsp:txBody>
      <dsp:txXfrm>
        <a:off x="22450" y="1436969"/>
        <a:ext cx="8083233" cy="414983"/>
      </dsp:txXfrm>
    </dsp:sp>
    <dsp:sp modelId="{40D83C5C-9FDF-4DBE-A086-64EBB7F54F32}">
      <dsp:nvSpPr>
        <dsp:cNvPr id="0" name=""/>
        <dsp:cNvSpPr/>
      </dsp:nvSpPr>
      <dsp:spPr>
        <a:xfrm>
          <a:off x="0" y="1885638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2450" y="1908088"/>
        <a:ext cx="8083233" cy="414983"/>
      </dsp:txXfrm>
    </dsp:sp>
    <dsp:sp modelId="{2353139B-8AF0-49D0-B428-C1FFEE048952}">
      <dsp:nvSpPr>
        <dsp:cNvPr id="0" name=""/>
        <dsp:cNvSpPr/>
      </dsp:nvSpPr>
      <dsp:spPr>
        <a:xfrm>
          <a:off x="0" y="2356757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2450" y="2379207"/>
        <a:ext cx="8083233" cy="414983"/>
      </dsp:txXfrm>
    </dsp:sp>
    <dsp:sp modelId="{F0AE9527-FE2A-456B-A037-0924A07756ED}">
      <dsp:nvSpPr>
        <dsp:cNvPr id="0" name=""/>
        <dsp:cNvSpPr/>
      </dsp:nvSpPr>
      <dsp:spPr>
        <a:xfrm>
          <a:off x="0" y="2825943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over current, short circuit protection functions</a:t>
          </a:r>
          <a:endParaRPr lang="en-US" sz="1500" kern="1200" dirty="0"/>
        </a:p>
      </dsp:txBody>
      <dsp:txXfrm>
        <a:off x="22450" y="2848393"/>
        <a:ext cx="8083233" cy="4149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969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Rated Output Current: 2A (maximum load current can reach 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31183"/>
        <a:ext cx="6343226" cy="540026"/>
      </dsp:txXfrm>
    </dsp:sp>
    <dsp:sp modelId="{AAC73D00-3018-43C8-AC8F-E8A1C57D38A9}">
      <dsp:nvSpPr>
        <dsp:cNvPr id="0" name=""/>
        <dsp:cNvSpPr/>
      </dsp:nvSpPr>
      <dsp:spPr>
        <a:xfrm>
          <a:off x="0" y="689704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3A 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718918"/>
        <a:ext cx="6343226" cy="540026"/>
      </dsp:txXfrm>
    </dsp:sp>
    <dsp:sp modelId="{BAB3269C-E407-464E-84F6-9E1263A59D11}">
      <dsp:nvSpPr>
        <dsp:cNvPr id="0" name=""/>
        <dsp:cNvSpPr/>
      </dsp:nvSpPr>
      <dsp:spPr>
        <a:xfrm>
          <a:off x="0" y="1377439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1406653"/>
        <a:ext cx="6343226" cy="540026"/>
      </dsp:txXfrm>
    </dsp:sp>
    <dsp:sp modelId="{4AB3425B-5D80-49BA-BF17-C0BBB6E64CFC}">
      <dsp:nvSpPr>
        <dsp:cNvPr id="0" name=""/>
        <dsp:cNvSpPr/>
      </dsp:nvSpPr>
      <dsp:spPr>
        <a:xfrm>
          <a:off x="0" y="2065175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9214" y="2094389"/>
        <a:ext cx="6343226" cy="540026"/>
      </dsp:txXfrm>
    </dsp:sp>
    <dsp:sp modelId="{40D83C5C-9FDF-4DBE-A086-64EBB7F54F32}">
      <dsp:nvSpPr>
        <dsp:cNvPr id="0" name=""/>
        <dsp:cNvSpPr/>
      </dsp:nvSpPr>
      <dsp:spPr>
        <a:xfrm>
          <a:off x="0" y="2752910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9214" y="2782124"/>
        <a:ext cx="6343226" cy="540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06A781-2935-4AE1-B953-C75A1F746552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5E791C2-1800-4734-A997-D68A714A55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80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DBE-F9C1-FD0B-8246-801EF75A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C595-E34D-B561-4E5E-CBD7EFDF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88FA-B9C4-AB46-2AC1-5DAC312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4316-20B9-65BB-3CD3-1E2E860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8ED2-0B25-1755-99BC-BFAFF000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929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2579-6AE1-55EA-CFFB-290CEAC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E204B-76DB-3505-11B1-4452B243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A4E-9DFE-A2F2-6E2E-F1FA3AA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FA5A-8423-1719-8A92-FB597ADB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20CB-5D62-6C56-8404-D28C1B03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5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A62FB-774B-D5AF-8B8E-F5E7B120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A9-7177-DA72-DD84-D57FBD0F0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C0EE-3BAC-3714-89C7-9F4E1FCC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8EE-70EA-7A6F-4289-47064452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CCFE-8573-C19E-0C31-5A5AE019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778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394-0D28-51D8-A863-793EFBE4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125A-665D-688B-AA62-BD83D7FA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8C83-AF19-8092-4706-0A0C1592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214A-EEDF-C7F8-A9C4-3AB68FB1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8AD2-77A9-FB31-E874-8BEFC4D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96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D78F-6DC4-C8E5-1822-96B3BBCF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3DA7-B01D-31B3-3959-8027496B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F75-363F-3DF0-5F2B-0919B802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560D-83EE-E5A6-4653-27BB59CD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216D-243D-DC82-3D97-82BA42E9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283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4F60-4790-A839-F814-10CCEBF5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D9D9-6423-6EDF-DF8E-A6F40C31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B88D-63BD-2EAB-06BB-9D26EB17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67F4-A779-B58C-CBDD-5E374214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E3DC-5879-5547-B931-A4297223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86CF9-0A74-EDEF-E100-DE8C153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74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620C-A4CC-861B-E9F1-EE8B98FB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1FE3-6A62-E8CC-310C-87022DCF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150E-AFFF-0C4D-1077-EEF1F7CF2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A4A76-F099-87A7-960D-DDD61C8EB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7FC1-F791-3F30-A199-3D7F50919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C0348-A5A6-977C-9022-EB9652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66D2-281F-CC6A-C0F6-FEF3CD94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0F2AB-D781-363D-AB4B-FF3DDE20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81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C21-AE32-0BA3-C580-D0BD86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C5645-4FDA-F0A3-1B3C-1E57CCC4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138-6CB9-9057-AC0E-9B66122E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6D9BC-FFF7-251B-790C-D126944D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599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9D9F-39BD-EB93-C1B7-031E60F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31DD-C8EA-C96E-219E-D716B431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4C8D-C13C-EF0A-EE74-AAA79ED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6D3D-4FD1-BDA9-7EC8-9091A069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A3DE-090F-7758-0AD2-7E3437B6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B7E3-FD84-D8E8-A87B-E3ADB94EF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F07D3-477F-754B-9A09-61BBB6E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F2F5-5844-6269-31C5-330AF0D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D4B9-D117-76BD-FEAE-A3CEF6D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45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A63F-8B44-0E6B-6020-49215F68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8732A-A12F-6EA9-DC96-124A335E6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B4B4-2AC6-E06A-8CED-33658BE1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E2F-67FC-B788-1DF8-6B9AB0F7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FDC0D-0660-4860-A06F-C8DE62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6FB3-98D7-D24B-95B6-5CF0A85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30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6A675-D0E0-E440-346B-69C4924A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06AC2-F119-8972-07D3-5E0FFE3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38DE-A4C0-9AA6-68C1-D46A6C74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23D3-DF35-B4CF-0C6E-8B76C404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7060-10F6-F7D8-6C44-123FD387A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5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5.xml"/><Relationship Id="rId7" Type="http://schemas.openxmlformats.org/officeDocument/2006/relationships/diagramColors" Target="../diagrams/colors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slide" Target="slide6.xml"/><Relationship Id="rId5" Type="http://schemas.openxmlformats.org/officeDocument/2006/relationships/slide" Target="slide7.xml"/><Relationship Id="rId10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" Target="slide5.xml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5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5.xml"/><Relationship Id="rId7" Type="http://schemas.openxmlformats.org/officeDocument/2006/relationships/diagramColors" Target="../diagrams/colors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Design and Realization of Car Tracking via Ai Implementation 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9079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400" dirty="0"/>
              <a:t>Dr. Gamal </a:t>
            </a:r>
            <a:r>
              <a:rPr lang="en-US" sz="2400" dirty="0" err="1"/>
              <a:t>Elshiekh</a:t>
            </a:r>
            <a:endParaRPr lang="en-US" sz="2400" dirty="0"/>
          </a:p>
          <a:p>
            <a:pPr algn="ctr" defTabSz="384048">
              <a:spcAft>
                <a:spcPts val="600"/>
              </a:spcAft>
            </a:pPr>
            <a:r>
              <a:rPr lang="en-US" sz="2400" dirty="0"/>
              <a:t>Dr. </a:t>
            </a:r>
            <a:r>
              <a:rPr lang="en-US" sz="2400" err="1"/>
              <a:t>Esraa</a:t>
            </a:r>
            <a:r>
              <a:rPr lang="en-US" sz="2400"/>
              <a:t> Elrefaey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8367666" y="2461076"/>
            <a:ext cx="2843028" cy="22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1C371-C55D-DFD6-D82B-53A925520282}"/>
              </a:ext>
            </a:extLst>
          </p:cNvPr>
          <p:cNvSpPr txBox="1"/>
          <p:nvPr/>
        </p:nvSpPr>
        <p:spPr>
          <a:xfrm>
            <a:off x="300804" y="1139956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80015"/>
              </p:ext>
            </p:extLst>
          </p:nvPr>
        </p:nvGraphicFramePr>
        <p:xfrm>
          <a:off x="472437" y="1601621"/>
          <a:ext cx="6401654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A79988-D946-99ED-1AB0-6C6B09898B8D}"/>
              </a:ext>
            </a:extLst>
          </p:cNvPr>
          <p:cNvSpPr txBox="1"/>
          <p:nvPr/>
        </p:nvSpPr>
        <p:spPr>
          <a:xfrm>
            <a:off x="472437" y="5014018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631596" y="5580668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C5CCB-E11D-D1A9-63A5-68BBF9D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BA16D55-B305-2FF9-3430-B292B3EF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3065B-F61B-F132-18FA-D8962767ED7D}"/>
              </a:ext>
            </a:extLst>
          </p:cNvPr>
          <p:cNvSpPr txBox="1"/>
          <p:nvPr/>
        </p:nvSpPr>
        <p:spPr>
          <a:xfrm>
            <a:off x="431006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C754446A-12E6-DDE1-38D2-760233598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F7105784-8FA3-F164-3F87-37355DDC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812214" y="1618794"/>
            <a:ext cx="8789194" cy="4664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Project main idea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Applying 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9399-8759-F968-29D1-9A94ECBB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4314BB5A-E10E-70A8-A56F-8451C0B98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20160AB-59F6-5603-5283-4BCA16BE3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CD3A5-D01C-44B5-D98B-58CDE91A6ECC}"/>
              </a:ext>
            </a:extLst>
          </p:cNvPr>
          <p:cNvSpPr txBox="1"/>
          <p:nvPr/>
        </p:nvSpPr>
        <p:spPr>
          <a:xfrm>
            <a:off x="555039" y="520542"/>
            <a:ext cx="4693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Main Idea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6A70F5-F601-4CA1-97EF-14A62C7B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403399"/>
              </p:ext>
            </p:extLst>
          </p:nvPr>
        </p:nvGraphicFramePr>
        <p:xfrm>
          <a:off x="-333375" y="1571625"/>
          <a:ext cx="8915400" cy="504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1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301" y="808930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760992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1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163885" y="1985286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EBA74-F34F-CFF2-C91B-3B6E387728F0}"/>
              </a:ext>
            </a:extLst>
          </p:cNvPr>
          <p:cNvSpPr txBox="1"/>
          <p:nvPr/>
        </p:nvSpPr>
        <p:spPr>
          <a:xfrm>
            <a:off x="263097" y="4758630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107279"/>
              </p:ext>
            </p:extLst>
          </p:nvPr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4AB96-553B-E186-0726-E2B7F087BE7C}"/>
              </a:ext>
            </a:extLst>
          </p:cNvPr>
          <p:cNvSpPr txBox="1"/>
          <p:nvPr/>
        </p:nvSpPr>
        <p:spPr>
          <a:xfrm>
            <a:off x="266474" y="4783768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679540"/>
              </p:ext>
            </p:extLst>
          </p:nvPr>
        </p:nvGraphicFramePr>
        <p:xfrm>
          <a:off x="610873" y="130939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759416" y="2371725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879256"/>
              </p:ext>
            </p:extLst>
          </p:nvPr>
        </p:nvGraphicFramePr>
        <p:xfrm>
          <a:off x="649106" y="969020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15" y="1078557"/>
            <a:ext cx="3716710" cy="3716710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989248" y="5220295"/>
            <a:ext cx="537187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Many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Charged form The Car Battery</a:t>
            </a:r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400301"/>
              </p:ext>
            </p:extLst>
          </p:nvPr>
        </p:nvGraphicFramePr>
        <p:xfrm>
          <a:off x="572807" y="1373803"/>
          <a:ext cx="8128133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606</Words>
  <Application>Microsoft Office PowerPoint</Application>
  <PresentationFormat>Widescreen</PresentationFormat>
  <Paragraphs>126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karla</vt:lpstr>
      <vt:lpstr>Poppins</vt:lpstr>
      <vt:lpstr>Wingdings</vt:lpstr>
      <vt:lpstr>Office Theme</vt:lpstr>
      <vt:lpstr>Design and Realization of Car Tracking via Ai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abdelrahman shrief</cp:lastModifiedBy>
  <cp:revision>13</cp:revision>
  <dcterms:created xsi:type="dcterms:W3CDTF">2024-10-12T21:19:29Z</dcterms:created>
  <dcterms:modified xsi:type="dcterms:W3CDTF">2024-10-15T19:00:29Z</dcterms:modified>
</cp:coreProperties>
</file>